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096000" y="5162682"/>
            <a:ext cx="6225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28/02/2026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B4F4D27-0C1E-475E-9121-AF13A9935727}"/>
              </a:ext>
            </a:extLst>
          </p:cNvPr>
          <p:cNvSpPr txBox="1"/>
          <p:nvPr/>
        </p:nvSpPr>
        <p:spPr>
          <a:xfrm>
            <a:off x="2249055" y="1495817"/>
            <a:ext cx="70150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Esta Comisaría de Seguridad y Protección Ciudadana NO entrega recursos públicos a ninguna Institución de Beneficencia, ya que su principal objetivo es el de salvaguardar la integridad y derechos de las personas, preservar las libertades, el orden y la paz pública, comprendiendo la prevención de los delitos y faltas administrativas en su respectivas competencias, esto de conformidad con lo establecido en el Acuerdo de Creación de la Comisaría de Seguridad y Protección Ciudadana, publicado en el Periódico Oficial del Estado en fecha 16 de abril de 2021.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2478</TotalTime>
  <Words>141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142</cp:revision>
  <cp:lastPrinted>2018-02-13T17:09:28Z</cp:lastPrinted>
  <dcterms:created xsi:type="dcterms:W3CDTF">2018-02-03T22:13:09Z</dcterms:created>
  <dcterms:modified xsi:type="dcterms:W3CDTF">2026-03-02T18:42:57Z</dcterms:modified>
</cp:coreProperties>
</file>